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7" name="Přímá spojovací čár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2" name="Zástupný symbol pro obsah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4" name="Zástupný symbol pro obsah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pro obsah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s-CZ" dirty="0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F32FA5-D09C-4788-942D-BEDAA6F23583}" type="datetimeFigureOut">
              <a:rPr lang="cs-CZ" smtClean="0"/>
              <a:pPr/>
              <a:t>21.5.2015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E4646B-0EC2-4877-9A03-EC97FE698BA2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Proč a jak bych měl číst Bibli?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000" dirty="0" smtClean="0">
                <a:solidFill>
                  <a:schemeClr val="bg1"/>
                </a:solidFill>
              </a:rPr>
              <a:t>Dobré podmínky jsou důležité pro jakýkoli způsob komunikace.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Jsou různé způsoby, jak dosáhnout ideálních podmínek, abychom slyšeli, jak k nám Bůh skrze Bibli mluví.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Vyberte si místo, kde se cítíte dobře a kde vás nic nebude rušit a rozptylovat. (Mk 1,35)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Začněte modlitbou: poproste Boha, ať k vám mluví skrze to, co budete číst. 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Snažte se nevypnout a dejte svým myšlenkám zelenou – poproste Boha, aby vám v tom pomohl.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Pokládejte si tři otázky: Co se tu píše? Co to znamená? Co si z toho můžu vzít?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To, co jste si přečetli a naučili se, hned uplatněte v životě. (Mt 7,24)</a:t>
            </a:r>
          </a:p>
          <a:p>
            <a:r>
              <a:rPr lang="cs-CZ" sz="2000" dirty="0" smtClean="0">
                <a:solidFill>
                  <a:schemeClr val="bg1"/>
                </a:solidFill>
              </a:rPr>
              <a:t>Čtěte si Bibli, učte se z ní, ale hlavně si ji užívejte.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3. Jak skrze Bibli slyšíme mluvit Boha?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Bible je hlavní způsob, kterým s námi Bůh komunikuje.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Je trochu jako návod k životu, ale neomezuje naši svobodu; naopak ji posiluje.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Díky Bibli se může náš vztah s Bohem prohlubovat.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Zkuste si někdy v tomto týdnu z Bible něco přečíst a uvidíte, co vám skrze to Bůh řekne.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Závěr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1400" dirty="0" smtClean="0">
                <a:solidFill>
                  <a:schemeClr val="bg1"/>
                </a:solidFill>
              </a:rPr>
              <a:t>Na počátku stvořil Bůh nebe a zemi.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Bůh pomáhá těm, kdo se snaží.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Kdo lže, ten krade.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Nepokradeš. 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Všechno má svůj čas.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Všichni pod sluncem jsou si rovni.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Otče, odpusť jim, </a:t>
            </a:r>
            <a:r>
              <a:rPr lang="cs-CZ" sz="1400" smtClean="0">
                <a:solidFill>
                  <a:schemeClr val="bg1"/>
                </a:solidFill>
              </a:rPr>
              <a:t>vždyť nevědí, </a:t>
            </a:r>
            <a:r>
              <a:rPr lang="cs-CZ" sz="1400" dirty="0" smtClean="0">
                <a:solidFill>
                  <a:schemeClr val="bg1"/>
                </a:solidFill>
              </a:rPr>
              <a:t>co činí.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Kéž nás Pán učiní vděčnými za to, co dostaneme.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Peníze jsou kořenem všeho zla.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Peklo neběsní tolik jako žena v opovržení.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Nesuďte, abyste nebyli souzeni.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On po tobě kamenem, ty po něm chlebem.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Zakládejte si na tom, že budete žít pokojně. 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Kdo nepracuje, ať nejí.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Boží mlýny melou pomalu, ale jistě.</a:t>
            </a:r>
          </a:p>
          <a:p>
            <a:r>
              <a:rPr lang="cs-CZ" sz="1400" dirty="0" smtClean="0">
                <a:solidFill>
                  <a:schemeClr val="bg1"/>
                </a:solidFill>
              </a:rPr>
              <a:t>Neklamte se, Bohu se nikdo nebude posmívat.</a:t>
            </a:r>
          </a:p>
          <a:p>
            <a:pPr>
              <a:buNone/>
            </a:pPr>
            <a:endParaRPr lang="cs-CZ" sz="1600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chemeClr val="bg1"/>
                </a:solidFill>
              </a:rPr>
              <a:t>Je to v Bibli?</a:t>
            </a:r>
            <a:endParaRPr lang="cs-CZ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2800" dirty="0" smtClean="0">
                <a:solidFill>
                  <a:schemeClr val="bg1"/>
                </a:solidFill>
              </a:rPr>
              <a:t>Na počátku stvořil Bůh nebe a zemi. ANO (Gn 1,1)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Bůh pomáhá těm, kdo se snaží. NE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Kdo </a:t>
            </a:r>
            <a:r>
              <a:rPr lang="cs-CZ" sz="2800" dirty="0" smtClean="0">
                <a:solidFill>
                  <a:schemeClr val="bg1"/>
                </a:solidFill>
              </a:rPr>
              <a:t>lže, </a:t>
            </a:r>
            <a:r>
              <a:rPr lang="cs-CZ" sz="2800" dirty="0" smtClean="0">
                <a:solidFill>
                  <a:schemeClr val="bg1"/>
                </a:solidFill>
              </a:rPr>
              <a:t>ten krade. NE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Nepokradeš. ANO (Ex 20,15)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Všechno má svůj čas. ANO (Kaz 3,1)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Všichni pod sluncem jsou si rovni. NE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Otče, odpusť jim, vždyť nevědí co činí. ANO (Lk 23,34)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Kéž nás Pán učiní vděčnými za to, co dostaneme</a:t>
            </a:r>
            <a:r>
              <a:rPr lang="cs-CZ" sz="2800" dirty="0" smtClean="0">
                <a:solidFill>
                  <a:schemeClr val="bg1"/>
                </a:solidFill>
              </a:rPr>
              <a:t>. NE</a:t>
            </a:r>
            <a:endParaRPr lang="cs-CZ" sz="2800" dirty="0" smtClean="0">
              <a:solidFill>
                <a:schemeClr val="bg1"/>
              </a:solidFill>
            </a:endParaRPr>
          </a:p>
          <a:p>
            <a:r>
              <a:rPr lang="cs-CZ" sz="2800" dirty="0" smtClean="0">
                <a:solidFill>
                  <a:schemeClr val="bg1"/>
                </a:solidFill>
              </a:rPr>
              <a:t>Peníze jsou kořenem všeho zla. NE (ale „láska k penězům“ je popsána jako „kořen všeho zla“, 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1 Tim 6,10)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Peklo neběsní tolik jako žena v opovržení. NE (Shakespeare)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Nesuďte, abyste nebyli souzeni. ANO (Mt 7,1)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On po tobě kamenem, ty po něm chlebem. NE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Zakládejte si na tom, že budete žít pokojně. ANO (1 Sol 4,11)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Kdo nepracuje, ať nejí. NE (na rozdíl od „Jestliže někdo nechce pracovat, ať také nejí.“ 2 Sol 3,11)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Boží mlýny melou pomalu, ale jistě. NE</a:t>
            </a:r>
          </a:p>
          <a:p>
            <a:r>
              <a:rPr lang="cs-CZ" sz="2800" dirty="0" smtClean="0">
                <a:solidFill>
                  <a:schemeClr val="bg1"/>
                </a:solidFill>
              </a:rPr>
              <a:t>Neklamte se, Bohu se nikdo nebude posmívat. ANO (Gal 6,7)</a:t>
            </a:r>
          </a:p>
          <a:p>
            <a:pPr>
              <a:buNone/>
            </a:pPr>
            <a:endParaRPr lang="cs-CZ" sz="3200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400" dirty="0" smtClean="0">
                <a:solidFill>
                  <a:schemeClr val="bg1"/>
                </a:solidFill>
              </a:rPr>
              <a:t>Je to v Bibli?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Bible je především kniha plná příběhů. Předně je to příběh Boží lásky ke světu a lidem, kteří v něm žijí.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Důležité je, že to není obyčejná kniha. Bible je výhradně Boží kniha. Je inspirována Duchem svatým (2 </a:t>
            </a:r>
            <a:r>
              <a:rPr lang="cs-CZ" dirty="0" err="1" smtClean="0">
                <a:solidFill>
                  <a:schemeClr val="bg1"/>
                </a:solidFill>
              </a:rPr>
              <a:t>Tim</a:t>
            </a:r>
            <a:r>
              <a:rPr lang="cs-CZ" dirty="0" smtClean="0">
                <a:solidFill>
                  <a:schemeClr val="bg1"/>
                </a:solidFill>
              </a:rPr>
              <a:t> 3,15-17).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Bible je základní formou komunikace mezi námi a Bohem.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1. Návod k životu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Všichni potřebujeme návod, ne všechno jde přirozeně. Bible je jako návod k životu, který nám dal Bůh.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Protože nás Bůh stvořil, ví, co je pro nás nejlepší a jak můžeme život prožít co nejlépe. Bible nás může opravit, pokud žijeme špatně a ukázat nám, jak žít pro Boha.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1. Návod k životu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bg1"/>
                </a:solidFill>
              </a:rPr>
              <a:t>Kdyby byla Bible jen soubor instrukcí, vypadalo by to docela nudně a odpudivě: jako velká hodně tlustá učebnice.</a:t>
            </a:r>
          </a:p>
          <a:p>
            <a:r>
              <a:rPr lang="cs-CZ" sz="2400" dirty="0" smtClean="0">
                <a:solidFill>
                  <a:schemeClr val="bg1"/>
                </a:solidFill>
              </a:rPr>
              <a:t>Psané způsoby komunikace můžou vést k opravdovému vztahu. Bůh k nám mluví a buduje svůj vztah s námi hlavně skrze Bibli. Je jako milostný dopis, SMS a e-mail v </a:t>
            </a:r>
            <a:r>
              <a:rPr lang="cs-CZ" sz="2400" dirty="0" smtClean="0">
                <a:solidFill>
                  <a:schemeClr val="bg1"/>
                </a:solidFill>
              </a:rPr>
              <a:t>jednom</a:t>
            </a:r>
            <a:r>
              <a:rPr lang="cs-CZ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cs-CZ" sz="2400" dirty="0" smtClean="0">
                <a:solidFill>
                  <a:schemeClr val="bg1"/>
                </a:solidFill>
              </a:rPr>
              <a:t>Než se staneme křesťany, Bůh k nám skrze Bibli mluví, aby nás přivedl k záchraně skrze víru v Ježíše Krista.</a:t>
            </a:r>
          </a:p>
          <a:p>
            <a:r>
              <a:rPr lang="cs-CZ" sz="2400" dirty="0" smtClean="0">
                <a:solidFill>
                  <a:schemeClr val="bg1"/>
                </a:solidFill>
              </a:rPr>
              <a:t>Když už křesťany jsme,Bůh k nám skrze Bibli mluví, aby nám pomohl budovat s ním vztah.</a:t>
            </a:r>
            <a:endParaRPr lang="cs-CZ" sz="2400" dirty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2. Cesta ke vztahu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Bibli můžeme přirovnat k návodu k autu.</a:t>
            </a:r>
          </a:p>
          <a:p>
            <a:pPr algn="just"/>
            <a:r>
              <a:rPr lang="cs-CZ" sz="1800" dirty="0" smtClean="0">
                <a:solidFill>
                  <a:schemeClr val="bg1"/>
                </a:solidFill>
              </a:rPr>
              <a:t>Představte si, že jsem k narozeninám dostal zbrusu nové Porsche. Jdu se na něj podívat ven; otevírám dveře a zkoumám, co je v přihrádce. Najednou vidím příručku pro řidiče! Je to nádherná příručka na lesklém papíře a říkám si: „Ta je úžasná!“ Beru si ji domů a začínám si ji procházet. Vytahuju pero a podtrhávám si věci, které zní zajímavě. Ty, které se mi líbí nejvíc, se učím zpaměti a dokonce si kousky vystřihuju a lepím na zrcadlo, abych si je mohl číst při čištění zubů. Tak moc se mi ta příručka líbí! A najednou mě napadá: „Co takhle nějaké části zhudebnit?“ Jdu za kamarádem, aby napsal písničku, a spolu si z manuálu zpíváme. Pak si říkám: „Kdo ví, jestli se ten manuál líbí i ostatním. Že bych se přihlásil ke klubu Porsche? Nebo se spíš naučím německy, abych si ho mohl přečíst v originále.“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Kdyby to tak bylo, je jasné, že jsem nepochopil, k čemu vlastně je – především k tomu, abych mohl řídit auto.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2. Cesta ke vztahu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S Biblí je to podobné – je to způsob rozvíjení vztahu s Bohem. Kdybychom Bibli jen četli a s Bohem se nikdy nesetkali, bylo by to jako mít příručku pro řidiče a nikdy neřídit – bylo by to k ničemu.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2. Cesta ke vztahu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bg1"/>
                </a:solidFill>
              </a:rPr>
              <a:t>Náš svět je hrozně uspěchaný a plný hluku, je těžké slyšet Boha, jak k nám mluví.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3. Jak skrze Bibli slyšíme mluvit Boha?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ír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162</TotalTime>
  <Words>1067</Words>
  <Application>Microsoft Office PowerPoint</Application>
  <PresentationFormat>Předvádění na obrazovce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Papír</vt:lpstr>
      <vt:lpstr>Proč a jak bych měl číst Bibli?</vt:lpstr>
      <vt:lpstr>Je to v Bibli?</vt:lpstr>
      <vt:lpstr>Je to v Bibli?</vt:lpstr>
      <vt:lpstr>1. Návod k životu</vt:lpstr>
      <vt:lpstr>1. Návod k životu</vt:lpstr>
      <vt:lpstr>2. Cesta ke vztahu</vt:lpstr>
      <vt:lpstr>2. Cesta ke vztahu</vt:lpstr>
      <vt:lpstr>2. Cesta ke vztahu</vt:lpstr>
      <vt:lpstr>3. Jak skrze Bibli slyšíme mluvit Boha?</vt:lpstr>
      <vt:lpstr>3. Jak skrze Bibli slyšíme mluvit Boha?</vt:lpstr>
      <vt:lpstr>Závěr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Michal</dc:creator>
  <cp:lastModifiedBy>Michal</cp:lastModifiedBy>
  <cp:revision>31</cp:revision>
  <dcterms:created xsi:type="dcterms:W3CDTF">2015-05-13T12:10:46Z</dcterms:created>
  <dcterms:modified xsi:type="dcterms:W3CDTF">2015-05-21T14:51:43Z</dcterms:modified>
</cp:coreProperties>
</file>